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</p:sldIdLst>
  <p:sldSz cx="12192000" cy="6858000"/>
  <p:notesSz cx="6858000" cy="9144000"/>
  <p:embeddedFontLst>
    <p:embeddedFont>
      <p:font typeface="Avenir" panose="02000503020000020003" pitchFamily="2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941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03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0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6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86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4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48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uteplyakov/otus-linux/tree/master/diplom_otu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br>
              <a:rPr lang="ru-RU" sz="36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/>
              <a:t>Atlassian</a:t>
            </a:r>
            <a:r>
              <a:rPr lang="en-US" sz="3600" dirty="0"/>
              <a:t> Jira 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5303" b="5303"/>
          <a:stretch/>
        </p:blipFill>
        <p:spPr>
          <a:xfrm>
            <a:off x="3481388" y="5121275"/>
            <a:ext cx="1298658" cy="137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1" y="5034486"/>
            <a:ext cx="6796797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Тепляков Денис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Автоматизированная установка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Atlassian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развёртыванием сопутствующей инфраструктуры (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база данных, мониторинг,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675397" y="17133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самому писать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плэйбуки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роли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крупных 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675397" y="32700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Лучше разбираться в наследии старших админов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75397" y="50033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90789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автоматизацию для развёртывания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487940" y="184231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88124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в вооружении был дико сложный (как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тогда казалось)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от бывшего админа сервиса.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хотелось с ним разобраться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5459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роли в проектной работе написаны с нуля.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понимание, как что работает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487940" y="28183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487940" y="37744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9522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Невозможно переоценить – один раз описал свою инфраструктуру, и разворачивайся сколько душе угодно =)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531485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698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Borg Backup</a:t>
            </a:r>
            <a:b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удобная утилита для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671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b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 слов – очень круто в одном месте следить за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всеми логами в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645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Zabbix</a:t>
            </a:r>
            <a:b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Тяжело в настройке – легко в эксплуатации</a:t>
            </a:r>
            <a:b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618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+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b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планировал использовать для быстрого </a:t>
            </a:r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531485" y="2635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531485" y="3591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531485" y="4571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531485" y="5531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https://github.com/duteplyakov/otus-linux/tree/master/diplom_otus</a:t>
            </a:r>
            <a:endParaRPr lang="ru-RU" sz="3000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работы стенда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БД)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637994" y="1637211"/>
            <a:ext cx="1783778" cy="2420984"/>
            <a:chOff x="3108960" y="1645920"/>
            <a:chExt cx="2360023" cy="30741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108960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nginx</a:t>
              </a:r>
              <a:br>
                <a:rPr lang="en-US" dirty="0"/>
              </a:br>
              <a:r>
                <a:rPr lang="en-US" dirty="0"/>
                <a:t>java</a:t>
              </a:r>
              <a:br>
                <a:rPr lang="en-US" dirty="0"/>
              </a:br>
              <a:r>
                <a:rPr lang="en-US" dirty="0" err="1"/>
                <a:t>jira</a:t>
              </a:r>
              <a:r>
                <a:rPr lang="en-US" dirty="0"/>
                <a:t> server</a:t>
              </a:r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5603" y="1803287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webserver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74470" y="1645920"/>
            <a:ext cx="1761428" cy="2420984"/>
            <a:chOff x="374469" y="1645919"/>
            <a:chExt cx="2360023" cy="307412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4469" y="1645919"/>
              <a:ext cx="2360023" cy="3074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549489" y="3668215"/>
              <a:ext cx="1901891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DB: </a:t>
              </a:r>
              <a:r>
                <a:rPr lang="en-US" sz="1200" dirty="0" err="1"/>
                <a:t>zabbix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49489" y="2612981"/>
              <a:ext cx="1901889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DB: </a:t>
              </a:r>
              <a:r>
                <a:rPr lang="en-US" sz="1200" dirty="0" err="1"/>
                <a:t>jira</a:t>
              </a:r>
              <a:endParaRPr lang="ru-RU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6742" y="179222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6975" y="2140160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postgresql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923868" y="1645920"/>
            <a:ext cx="1759131" cy="2420984"/>
            <a:chOff x="5721532" y="1645920"/>
            <a:chExt cx="2360023" cy="307412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721532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zabbix</a:t>
              </a:r>
              <a:r>
                <a:rPr lang="en-US" dirty="0"/>
                <a:t>-server</a:t>
              </a:r>
              <a:br>
                <a:rPr lang="en-US" dirty="0"/>
              </a:br>
              <a:r>
                <a:rPr lang="en-US" dirty="0" err="1"/>
                <a:t>nginx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77" y="1779378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zabbix</a:t>
              </a:r>
              <a:endParaRPr lang="en-US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185095" y="1656600"/>
            <a:ext cx="1789613" cy="2429693"/>
            <a:chOff x="8878388" y="1637211"/>
            <a:chExt cx="2360023" cy="307412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docker</a:t>
              </a:r>
              <a:r>
                <a:rPr lang="en-US" dirty="0"/>
                <a:t>-elk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dirty="0" err="1"/>
                <a:t>deviantony</a:t>
              </a:r>
              <a:r>
                <a:rPr lang="en-US" dirty="0"/>
                <a:t>/</a:t>
              </a:r>
              <a:r>
                <a:rPr lang="en-US" dirty="0" err="1"/>
                <a:t>docker</a:t>
              </a:r>
              <a:r>
                <a:rPr lang="en-US" dirty="0"/>
                <a:t>-elk)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45423" y="1769482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470969" y="1628502"/>
            <a:ext cx="1789613" cy="2429693"/>
            <a:chOff x="8878388" y="1637211"/>
            <a:chExt cx="2360023" cy="307412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borgbackup</a:t>
              </a:r>
              <a:br>
                <a:rPr lang="en-US" dirty="0"/>
              </a:br>
              <a:r>
                <a:rPr lang="en-US" dirty="0" err="1"/>
                <a:t>pgbackrest</a:t>
              </a:r>
              <a:endParaRPr lang="ru-R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56127" y="1792229"/>
              <a:ext cx="1004541" cy="389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backup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Тепляков Денис Юрьевич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sotnik2001@yandex.ru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rcRect t="5303" b="5303"/>
          <a:stretch/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290</Words>
  <Application>Microsoft Macintosh PowerPoint</Application>
  <PresentationFormat>Широкоэкранный</PresentationFormat>
  <Paragraphs>68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Arial</vt:lpstr>
      <vt:lpstr>Noto Sans Symbols</vt:lpstr>
      <vt:lpstr>Avenir</vt:lpstr>
      <vt:lpstr>Times New Roman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Teplyakovd Denis</dc:creator>
  <cp:keywords/>
  <dc:description/>
  <cp:lastModifiedBy>Тепляков Денис Юрьевич</cp:lastModifiedBy>
  <cp:revision>15</cp:revision>
  <dcterms:modified xsi:type="dcterms:W3CDTF">2022-08-31T09:25:21Z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1-bc88714345d2_Enabled">
    <vt:lpwstr>true</vt:lpwstr>
  </property>
  <property fmtid="{D5CDD505-2E9C-101B-9397-08002B2CF9AE}" pid="3" name="MSIP_Label_defa4170-0d19-0005-0001-bc88714345d2_SetDate">
    <vt:lpwstr>2022-08-31T09:07:13Z</vt:lpwstr>
  </property>
  <property fmtid="{D5CDD505-2E9C-101B-9397-08002B2CF9AE}" pid="4" name="MSIP_Label_defa4170-0d19-0005-0001-bc88714345d2_Method">
    <vt:lpwstr>Privileged</vt:lpwstr>
  </property>
  <property fmtid="{D5CDD505-2E9C-101B-9397-08002B2CF9AE}" pid="5" name="MSIP_Label_defa4170-0d19-0005-0001-bc88714345d2_Name">
    <vt:lpwstr>defa4170-0d19-0005-0001-bc88714345d2</vt:lpwstr>
  </property>
  <property fmtid="{D5CDD505-2E9C-101B-9397-08002B2CF9AE}" pid="6" name="MSIP_Label_defa4170-0d19-0005-0001-bc88714345d2_SiteId">
    <vt:lpwstr>7470e6aa-7ba3-459b-b601-e987fc0a153a</vt:lpwstr>
  </property>
  <property fmtid="{D5CDD505-2E9C-101B-9397-08002B2CF9AE}" pid="7" name="MSIP_Label_defa4170-0d19-0005-0001-bc88714345d2_ActionId">
    <vt:lpwstr>87339b07-3835-43ba-ab48-9761a694cc60</vt:lpwstr>
  </property>
  <property fmtid="{D5CDD505-2E9C-101B-9397-08002B2CF9AE}" pid="8" name="MSIP_Label_defa4170-0d19-0005-0001-bc88714345d2_ContentBits">
    <vt:lpwstr>0</vt:lpwstr>
  </property>
</Properties>
</file>